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4" r:id="rId17"/>
    <p:sldId id="275" r:id="rId18"/>
    <p:sldId id="276" r:id="rId19"/>
    <p:sldId id="277" r:id="rId20"/>
    <p:sldId id="271" r:id="rId21"/>
    <p:sldId id="272" r:id="rId22"/>
    <p:sldId id="273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B1E8D-B73B-AF87-E354-3E89B3FD2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0C2C34-B3F1-E980-4D58-1F65C2462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5EF8C-DC50-6E0F-58AD-3D1FE551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93FEC7-5A95-6A3B-4FC1-321DE30D7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8F58C5-8545-6F0E-83A8-9613FFC4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6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628C6-C656-EE03-889F-A8171443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1969C9-8903-7BC9-9736-4E668BCBA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7E230-BE96-35E3-48D7-6CA6B312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056EC-841B-7516-5FE0-DE3F2742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18F39E-4299-3F92-09E1-1CE3A8A5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2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4B84D0-0EE7-7DED-FDDF-4D212C3CA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E12D66-2BD4-E9EF-BF75-8C04802A2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34EBE-474A-115F-A1B2-5C3C2C9D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86A1A1-7132-BDCF-596A-7A5DC0AD5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83269-79C7-3318-5C15-BD490A01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859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50F9E-3C72-DDAA-FC6C-ED798623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EB6B54-ACAB-B9FB-F199-D98A7875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2829F-4EEE-73C5-27E9-15467150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86DB9-A0E8-D27F-81B8-66710C2F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35103-C773-F0FD-D7C2-00FE8C44E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0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300C2-BBB4-2C47-3B42-B1006762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D78031-D60B-8BA9-0093-49B83172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520D7-D7B7-2066-BF0E-F83313DDD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6DCEF0-EA15-95FC-3954-4B49AB7D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1CD11-1E90-CBAA-1E6D-109DB5BE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45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363B2-1FDA-8DD9-0458-2E15A25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C6A2A-5860-80DE-8569-98DFD59AF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FB393F-0036-6E76-A405-474F0F108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ABABE9-33DB-0AB4-E4B9-25222716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9A0256-A942-874C-8AB4-4F92DB61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D739FF-8280-4C47-CE48-50A331E5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5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4763F-7EDB-72BE-8675-EF1F3CF8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90CA56-4FCD-E75E-0B11-B8559FD84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6CB5EF-8955-4142-5147-6CEC4E6C2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097DC7-40AC-D8CB-6BAF-F2662C7BDC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88EAD4-3DB0-0754-4D7D-1DAEC882A0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C38AEE-CCBD-8313-A740-586ACCAF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FB3ED0-8754-397B-7C45-A939B926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C8DEE1-6580-3761-86D6-8E1FE072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02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35011-DE67-946E-7F00-EC4DC1EA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4122C8-0FA5-2BD0-DA1E-91641431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E0A3C2-5793-5C4C-04D2-54A0211F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07C10E-0B79-6491-3CF2-FBB596D8C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5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0DC543-CD57-2F42-809E-5FE33020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F99285-3316-7F58-5AB0-FAD82D60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0F5C25-076C-BF8B-057E-4F17B005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54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F16AB-063A-0759-E050-0C66FC7D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A7AED7-139C-CD8C-0544-B9F959724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604D50-56A8-7226-7AD0-5F14250E0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CDF232-7D33-A68F-FF31-471EE9EF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5DABE1-866D-E771-F4C0-3C821250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08EC7-DC34-9222-551E-F5EA25F9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3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C4A3E-C634-AA24-DAC6-7B7DC80F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C32535-E4BD-0251-78B2-517161890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CE8C7C-5F23-64C5-EE60-5DAD9BAD5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A3A3C1-AC64-5157-F0A5-FC00F24F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C0FDE9-E90F-0FDB-7E3D-16985437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14B572-306B-3447-DE34-411827D4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19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5D7C06-3C8A-1A38-215A-DCF61ECF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77C431-FEFE-7E0F-280C-D785870EF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FB18D-C56C-34AD-4338-F3806723A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7B5BF-3AEA-4260-AC6F-D5D7CCB54E2D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B677B-4C15-63FE-3B9B-0D343E8E0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C6E85F-18E0-06C7-3669-01FDDCA09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810B4-9CC1-43DD-850B-B80089B6D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28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크리스마스 트리, 크리스마스, 만화 영화이(가) 표시된 사진&#10;&#10;자동 생성된 설명">
            <a:extLst>
              <a:ext uri="{FF2B5EF4-FFF2-40B4-BE49-F238E27FC236}">
                <a16:creationId xmlns:a16="http://schemas.microsoft.com/office/drawing/2014/main" id="{EAACFBC0-9864-1EF6-B6AC-325BC9B1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7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도표, 스크린샷, 라인, 디자인이(가) 표시된 사진&#10;&#10;자동 생성된 설명">
            <a:extLst>
              <a:ext uri="{FF2B5EF4-FFF2-40B4-BE49-F238E27FC236}">
                <a16:creationId xmlns:a16="http://schemas.microsoft.com/office/drawing/2014/main" id="{FE9FAF49-6A97-D228-8843-717BA011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69BEA0E-32D1-DCA3-A20A-1BA2D4BF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tx1"/>
                </a:solidFill>
              </a:rPr>
              <a:t>10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62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1E50110-924B-0DD4-3DBD-AEA73307D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5520859E-DE18-9377-2C9C-E0F43B33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11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126809E1-EEB4-04C2-5846-A41E2425E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A7158ED-D315-9ADC-D65B-EFD028430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12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1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9EF8F83-E14C-BE8A-FA14-819ACD2E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EDB4BC28-7046-849F-2ED6-30C28018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13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56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5372541-CEF5-2B05-963F-3E913E367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2684CFE-0905-9924-B8A8-6613F4D7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14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80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A2CFF7C-25AF-4165-C2C6-A2A884534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17344306-D6AD-3F6D-7E90-5588A13C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15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9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8D03234-0424-463C-7848-74A78B1C2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E7B4D168-2091-8AED-BB00-09529CF5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16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11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A254945-E521-9B86-89FA-B6289BC31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EF00E72B-A41B-83FD-01CB-8FD5BEA3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17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4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만화 영화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A3E3B6B1-DD8B-AB1A-A41B-7644D6D3B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D4C1FD5-069E-A3E9-F585-68B40F7F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18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9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만화 영화, 텍스트이(가) 표시된 사진&#10;&#10;자동 생성된 설명">
            <a:extLst>
              <a:ext uri="{FF2B5EF4-FFF2-40B4-BE49-F238E27FC236}">
                <a16:creationId xmlns:a16="http://schemas.microsoft.com/office/drawing/2014/main" id="{6716A635-039B-3E38-F51C-D5D322C10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86A57272-31FA-0A21-BB07-E91CB62A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19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full">
            <a:hlinkClick r:id="" action="ppaction://media"/>
            <a:extLst>
              <a:ext uri="{FF2B5EF4-FFF2-40B4-BE49-F238E27FC236}">
                <a16:creationId xmlns:a16="http://schemas.microsoft.com/office/drawing/2014/main" id="{30E8735D-F96E-1BA0-EA12-36E5DCC58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227" y="1729102"/>
            <a:ext cx="5415773" cy="3046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99635D-4C3A-FD95-C080-51B7193839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6191032" y="1729102"/>
            <a:ext cx="5397118" cy="30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4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폰트이(가) 표시된 사진&#10;&#10;자동 생성된 설명">
            <a:extLst>
              <a:ext uri="{FF2B5EF4-FFF2-40B4-BE49-F238E27FC236}">
                <a16:creationId xmlns:a16="http://schemas.microsoft.com/office/drawing/2014/main" id="{EBD1CC51-4B56-89D9-A31F-572EE4E9A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44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E39D847C-3DA3-7B22-658C-F4AE5CA3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905700AE-2791-1D85-8FFC-23E38658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20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276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BEEAD3B-8A03-B3F1-3656-60428E526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E9189B6-A211-3C5B-C0B6-4529D68E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tx1"/>
                </a:solidFill>
              </a:rPr>
              <a:t>21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94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408FDC7C-BCCB-FC95-4E59-6192B2588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6AC7214-388E-B35D-8B01-D4391625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22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18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텍스트, 일러스트레이션, 아동 미술이(가) 표시된 사진&#10;&#10;자동 생성된 설명">
            <a:extLst>
              <a:ext uri="{FF2B5EF4-FFF2-40B4-BE49-F238E27FC236}">
                <a16:creationId xmlns:a16="http://schemas.microsoft.com/office/drawing/2014/main" id="{F2C72887-D7B5-4C30-FEC1-9315E0918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1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명함, 크리스마스 트리, 스크린샷이(가) 표시된 사진&#10;&#10;자동 생성된 설명">
            <a:extLst>
              <a:ext uri="{FF2B5EF4-FFF2-40B4-BE49-F238E27FC236}">
                <a16:creationId xmlns:a16="http://schemas.microsoft.com/office/drawing/2014/main" id="{AB122265-8F66-420B-442D-62322A50D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BED6261-DFF6-AAE7-2F6A-81BB044B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3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4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C85639C1-8A9E-C15A-1051-67C403468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47B6850-9A6C-B156-3C41-E1A27A0F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4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7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4D1C1F71-0154-2012-0CCF-AA4B180B2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1E27D09-BF56-9E2F-0E05-0C4FC90F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5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26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091F8FB3-63BB-BD9E-D100-B51AADE6D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01180C6-C1A9-57C8-0580-C931F23D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6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30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도표, 다채로움이(가) 표시된 사진&#10;&#10;자동 생성된 설명">
            <a:extLst>
              <a:ext uri="{FF2B5EF4-FFF2-40B4-BE49-F238E27FC236}">
                <a16:creationId xmlns:a16="http://schemas.microsoft.com/office/drawing/2014/main" id="{FFDE9813-9D1D-9A4A-515B-BA36F473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679DD20-8369-2CC5-DF74-789D09EBA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7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6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66D84BC0-4841-15A3-3A5E-0B19D5168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0B428C34-E05E-19E5-480D-829A9ACD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8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05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크리스마스 트리, 크리스마스, 만화 영화이(가) 표시된 사진&#10;&#10;자동 생성된 설명">
            <a:extLst>
              <a:ext uri="{FF2B5EF4-FFF2-40B4-BE49-F238E27FC236}">
                <a16:creationId xmlns:a16="http://schemas.microsoft.com/office/drawing/2014/main" id="{EAACFBC0-9864-1EF6-B6AC-325BC9B15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4B1210-BCE1-0C95-002C-239806F97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D8A8BED1-133D-9570-C6FD-751D48D0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136194-CE53-4584-858C-31EDA5A19F8F}" type="slidenum">
              <a:rPr lang="ko-KR" altLang="en-US" b="1" smtClean="0">
                <a:solidFill>
                  <a:schemeClr val="bg1"/>
                </a:solidFill>
              </a:rPr>
              <a:t>9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30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</Words>
  <Application>Microsoft Office PowerPoint</Application>
  <PresentationFormat>와이드스크린</PresentationFormat>
  <Paragraphs>20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ddeddong@naver.com</dc:creator>
  <cp:lastModifiedBy>ddeddong@naver.com</cp:lastModifiedBy>
  <cp:revision>4</cp:revision>
  <dcterms:created xsi:type="dcterms:W3CDTF">2023-11-28T01:41:06Z</dcterms:created>
  <dcterms:modified xsi:type="dcterms:W3CDTF">2023-11-28T02:04:27Z</dcterms:modified>
</cp:coreProperties>
</file>